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5243175" cy="7964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03CF7A-981E-CB40-95E8-270EBC7D8FAF}" v="10" dt="2023-04-19T16:19:42.6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02" d="100"/>
          <a:sy n="102" d="100"/>
        </p:scale>
        <p:origin x="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4389358-D94C-02F1-1247-D918071579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48025" y="2743200"/>
            <a:ext cx="8339138" cy="249078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379459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0966"/>
            <a:ext cx="4916320" cy="1858381"/>
          </a:xfrm>
          <a:prstGeom prst="rect">
            <a:avLst/>
          </a:prstGeom>
        </p:spPr>
        <p:txBody>
          <a:bodyPr anchor="b"/>
          <a:lstStyle>
            <a:lvl1pPr>
              <a:defRPr sz="37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6739"/>
            <a:ext cx="7716857" cy="56599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16"/>
            </a:lvl1pPr>
            <a:lvl2pPr marL="530946" indent="0">
              <a:buNone/>
              <a:defRPr sz="3252"/>
            </a:lvl2pPr>
            <a:lvl3pPr marL="1061893" indent="0">
              <a:buNone/>
              <a:defRPr sz="2787"/>
            </a:lvl3pPr>
            <a:lvl4pPr marL="1592839" indent="0">
              <a:buNone/>
              <a:defRPr sz="2323"/>
            </a:lvl4pPr>
            <a:lvl5pPr marL="2123785" indent="0">
              <a:buNone/>
              <a:defRPr sz="2323"/>
            </a:lvl5pPr>
            <a:lvl6pPr marL="2654732" indent="0">
              <a:buNone/>
              <a:defRPr sz="2323"/>
            </a:lvl6pPr>
            <a:lvl7pPr marL="3185678" indent="0">
              <a:buNone/>
              <a:defRPr sz="2323"/>
            </a:lvl7pPr>
            <a:lvl8pPr marL="3716625" indent="0">
              <a:buNone/>
              <a:defRPr sz="2323"/>
            </a:lvl8pPr>
            <a:lvl9pPr marL="4247571" indent="0">
              <a:buNone/>
              <a:defRPr sz="2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89346"/>
            <a:ext cx="4916320" cy="4426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58"/>
            </a:lvl1pPr>
            <a:lvl2pPr marL="530946" indent="0">
              <a:buNone/>
              <a:defRPr sz="1626"/>
            </a:lvl2pPr>
            <a:lvl3pPr marL="1061893" indent="0">
              <a:buNone/>
              <a:defRPr sz="1394"/>
            </a:lvl3pPr>
            <a:lvl4pPr marL="1592839" indent="0">
              <a:buNone/>
              <a:defRPr sz="1161"/>
            </a:lvl4pPr>
            <a:lvl5pPr marL="2123785" indent="0">
              <a:buNone/>
              <a:defRPr sz="1161"/>
            </a:lvl5pPr>
            <a:lvl6pPr marL="2654732" indent="0">
              <a:buNone/>
              <a:defRPr sz="1161"/>
            </a:lvl6pPr>
            <a:lvl7pPr marL="3185678" indent="0">
              <a:buNone/>
              <a:defRPr sz="1161"/>
            </a:lvl7pPr>
            <a:lvl8pPr marL="3716625" indent="0">
              <a:buNone/>
              <a:defRPr sz="1161"/>
            </a:lvl8pPr>
            <a:lvl9pPr marL="4247571" indent="0">
              <a:buNone/>
              <a:defRPr sz="116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8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969" y="3020229"/>
            <a:ext cx="13147238" cy="1539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4680284"/>
            <a:ext cx="13147238" cy="249328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1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035"/>
            <a:ext cx="3286810" cy="674953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035"/>
            <a:ext cx="9669889" cy="67495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2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8A8DCBE-245F-6B69-6B84-942D19240F1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17962" y="4524626"/>
            <a:ext cx="7207250" cy="1695450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49483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969" y="3020229"/>
            <a:ext cx="13147238" cy="1539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969" y="4680284"/>
            <a:ext cx="13147238" cy="24932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0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5592"/>
            <a:ext cx="13147238" cy="3313005"/>
          </a:xfrm>
          <a:prstGeom prst="rect">
            <a:avLst/>
          </a:prstGeom>
        </p:spPr>
        <p:txBody>
          <a:bodyPr anchor="b"/>
          <a:lstStyle>
            <a:lvl1pPr>
              <a:defRPr sz="69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29940"/>
            <a:ext cx="13147238" cy="17422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87">
                <a:solidFill>
                  <a:schemeClr val="tx1">
                    <a:tint val="75000"/>
                  </a:schemeClr>
                </a:solidFill>
              </a:defRPr>
            </a:lvl1pPr>
            <a:lvl2pPr marL="530946" indent="0">
              <a:buNone/>
              <a:defRPr sz="2323">
                <a:solidFill>
                  <a:schemeClr val="tx1">
                    <a:tint val="75000"/>
                  </a:schemeClr>
                </a:solidFill>
              </a:defRPr>
            </a:lvl2pPr>
            <a:lvl3pPr marL="1061893" indent="0">
              <a:buNone/>
              <a:defRPr sz="2090">
                <a:solidFill>
                  <a:schemeClr val="tx1">
                    <a:tint val="75000"/>
                  </a:schemeClr>
                </a:solidFill>
              </a:defRPr>
            </a:lvl3pPr>
            <a:lvl4pPr marL="1592839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4pPr>
            <a:lvl5pPr marL="2123785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5pPr>
            <a:lvl6pPr marL="2654732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6pPr>
            <a:lvl7pPr marL="3185678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7pPr>
            <a:lvl8pPr marL="3716625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8pPr>
            <a:lvl9pPr marL="4247571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0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969" y="3020229"/>
            <a:ext cx="13147238" cy="1539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0176"/>
            <a:ext cx="6478349" cy="50533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0176"/>
            <a:ext cx="6478349" cy="50533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9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036"/>
            <a:ext cx="13147238" cy="1539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2406"/>
            <a:ext cx="6448577" cy="95684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87" b="1"/>
            </a:lvl1pPr>
            <a:lvl2pPr marL="530946" indent="0">
              <a:buNone/>
              <a:defRPr sz="2323" b="1"/>
            </a:lvl2pPr>
            <a:lvl3pPr marL="1061893" indent="0">
              <a:buNone/>
              <a:defRPr sz="2090" b="1"/>
            </a:lvl3pPr>
            <a:lvl4pPr marL="1592839" indent="0">
              <a:buNone/>
              <a:defRPr sz="1858" b="1"/>
            </a:lvl4pPr>
            <a:lvl5pPr marL="2123785" indent="0">
              <a:buNone/>
              <a:defRPr sz="1858" b="1"/>
            </a:lvl5pPr>
            <a:lvl6pPr marL="2654732" indent="0">
              <a:buNone/>
              <a:defRPr sz="1858" b="1"/>
            </a:lvl6pPr>
            <a:lvl7pPr marL="3185678" indent="0">
              <a:buNone/>
              <a:defRPr sz="1858" b="1"/>
            </a:lvl7pPr>
            <a:lvl8pPr marL="3716625" indent="0">
              <a:buNone/>
              <a:defRPr sz="1858" b="1"/>
            </a:lvl8pPr>
            <a:lvl9pPr marL="4247571" indent="0">
              <a:buNone/>
              <a:defRPr sz="18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09251"/>
            <a:ext cx="6448577" cy="4279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2406"/>
            <a:ext cx="6480335" cy="95684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87" b="1"/>
            </a:lvl1pPr>
            <a:lvl2pPr marL="530946" indent="0">
              <a:buNone/>
              <a:defRPr sz="2323" b="1"/>
            </a:lvl2pPr>
            <a:lvl3pPr marL="1061893" indent="0">
              <a:buNone/>
              <a:defRPr sz="2090" b="1"/>
            </a:lvl3pPr>
            <a:lvl4pPr marL="1592839" indent="0">
              <a:buNone/>
              <a:defRPr sz="1858" b="1"/>
            </a:lvl4pPr>
            <a:lvl5pPr marL="2123785" indent="0">
              <a:buNone/>
              <a:defRPr sz="1858" b="1"/>
            </a:lvl5pPr>
            <a:lvl6pPr marL="2654732" indent="0">
              <a:buNone/>
              <a:defRPr sz="1858" b="1"/>
            </a:lvl6pPr>
            <a:lvl7pPr marL="3185678" indent="0">
              <a:buNone/>
              <a:defRPr sz="1858" b="1"/>
            </a:lvl7pPr>
            <a:lvl8pPr marL="3716625" indent="0">
              <a:buNone/>
              <a:defRPr sz="1858" b="1"/>
            </a:lvl8pPr>
            <a:lvl9pPr marL="4247571" indent="0">
              <a:buNone/>
              <a:defRPr sz="18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09251"/>
            <a:ext cx="6480335" cy="4279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7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969" y="3020229"/>
            <a:ext cx="13147238" cy="15394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0966"/>
            <a:ext cx="4916320" cy="1858381"/>
          </a:xfrm>
          <a:prstGeom prst="rect">
            <a:avLst/>
          </a:prstGeom>
        </p:spPr>
        <p:txBody>
          <a:bodyPr anchor="b"/>
          <a:lstStyle>
            <a:lvl1pPr>
              <a:defRPr sz="37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6739"/>
            <a:ext cx="7716857" cy="5659949"/>
          </a:xfrm>
          <a:prstGeom prst="rect">
            <a:avLst/>
          </a:prstGeom>
        </p:spPr>
        <p:txBody>
          <a:bodyPr/>
          <a:lstStyle>
            <a:lvl1pPr>
              <a:defRPr sz="3716"/>
            </a:lvl1pPr>
            <a:lvl2pPr>
              <a:defRPr sz="3252"/>
            </a:lvl2pPr>
            <a:lvl3pPr>
              <a:defRPr sz="2787"/>
            </a:lvl3pPr>
            <a:lvl4pPr>
              <a:defRPr sz="2323"/>
            </a:lvl4pPr>
            <a:lvl5pPr>
              <a:defRPr sz="2323"/>
            </a:lvl5pPr>
            <a:lvl6pPr>
              <a:defRPr sz="2323"/>
            </a:lvl6pPr>
            <a:lvl7pPr>
              <a:defRPr sz="2323"/>
            </a:lvl7pPr>
            <a:lvl8pPr>
              <a:defRPr sz="2323"/>
            </a:lvl8pPr>
            <a:lvl9pPr>
              <a:defRPr sz="2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89346"/>
            <a:ext cx="4916320" cy="4426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58"/>
            </a:lvl1pPr>
            <a:lvl2pPr marL="530946" indent="0">
              <a:buNone/>
              <a:defRPr sz="1626"/>
            </a:lvl2pPr>
            <a:lvl3pPr marL="1061893" indent="0">
              <a:buNone/>
              <a:defRPr sz="1394"/>
            </a:lvl3pPr>
            <a:lvl4pPr marL="1592839" indent="0">
              <a:buNone/>
              <a:defRPr sz="1161"/>
            </a:lvl4pPr>
            <a:lvl5pPr marL="2123785" indent="0">
              <a:buNone/>
              <a:defRPr sz="1161"/>
            </a:lvl5pPr>
            <a:lvl6pPr marL="2654732" indent="0">
              <a:buNone/>
              <a:defRPr sz="1161"/>
            </a:lvl6pPr>
            <a:lvl7pPr marL="3185678" indent="0">
              <a:buNone/>
              <a:defRPr sz="1161"/>
            </a:lvl7pPr>
            <a:lvl8pPr marL="3716625" indent="0">
              <a:buNone/>
              <a:defRPr sz="1161"/>
            </a:lvl8pPr>
            <a:lvl9pPr marL="4247571" indent="0">
              <a:buNone/>
              <a:defRPr sz="116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81901"/>
            <a:ext cx="3429714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47841-6119-EB41-9A59-7BCBFBD12C6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81901"/>
            <a:ext cx="5144572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81901"/>
            <a:ext cx="3429714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293E-B506-CC49-8889-130798F71B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BEBCA28-4B54-7E63-CD76-CE112173060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98267" y="327784"/>
            <a:ext cx="3319491" cy="1468944"/>
          </a:xfrm>
          <a:prstGeom prst="rect">
            <a:avLst/>
          </a:prstGeom>
        </p:spPr>
      </p:pic>
      <p:pic>
        <p:nvPicPr>
          <p:cNvPr id="11" name="Picture 10" descr="A colorful triangle with a black background&#10;&#10;Description automatically generated">
            <a:extLst>
              <a:ext uri="{FF2B5EF4-FFF2-40B4-BE49-F238E27FC236}">
                <a16:creationId xmlns:a16="http://schemas.microsoft.com/office/drawing/2014/main" id="{F25F5D4D-022D-B3EC-C42C-DB89C589CC3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621587" y="-708353"/>
            <a:ext cx="7621588" cy="867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1061893" rtl="0" eaLnBrk="1" latinLnBrk="0" hangingPunct="1">
        <a:lnSpc>
          <a:spcPct val="90000"/>
        </a:lnSpc>
        <a:spcBef>
          <a:spcPct val="0"/>
        </a:spcBef>
        <a:buNone/>
        <a:defRPr sz="5110" b="1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65473" indent="-265473" algn="l" defTabSz="1061893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3252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796420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87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327366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3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858312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389259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rgbClr val="003366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920205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451151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982098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513044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1pPr>
      <a:lvl2pPr marL="530946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1061893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3pPr>
      <a:lvl4pPr marL="1592839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12378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654732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185678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71662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247571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5103CC-33D2-C242-0B2C-2234CA71A0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94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8510CA5F87D245A4F3C0B2C2BFE785" ma:contentTypeVersion="17" ma:contentTypeDescription="Create a new document." ma:contentTypeScope="" ma:versionID="f990a0ea40aeea8f1f728f361f30998f">
  <xsd:schema xmlns:xsd="http://www.w3.org/2001/XMLSchema" xmlns:xs="http://www.w3.org/2001/XMLSchema" xmlns:p="http://schemas.microsoft.com/office/2006/metadata/properties" xmlns:ns1="http://schemas.microsoft.com/sharepoint/v3" xmlns:ns2="13ff869b-6b25-4490-976b-d1828f627f86" xmlns:ns3="9229c956-0c76-4876-a07e-1550757b2593" targetNamespace="http://schemas.microsoft.com/office/2006/metadata/properties" ma:root="true" ma:fieldsID="68add80a2139ff57d4bc7d735a421b99" ns1:_="" ns2:_="" ns3:_="">
    <xsd:import namespace="http://schemas.microsoft.com/sharepoint/v3"/>
    <xsd:import namespace="13ff869b-6b25-4490-976b-d1828f627f86"/>
    <xsd:import namespace="9229c956-0c76-4876-a07e-1550757b25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f869b-6b25-4490-976b-d1828f627f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562073e-774c-4d93-8c21-a1b0dc308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9c956-0c76-4876-a07e-1550757b259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b6ca0dc-95db-4f00-8655-94dc6f9bfa39}" ma:internalName="TaxCatchAll" ma:showField="CatchAllData" ma:web="9229c956-0c76-4876-a07e-1550757b25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6A3BC5-2860-42A1-8CCB-37C7C3C5F79D}"/>
</file>

<file path=customXml/itemProps2.xml><?xml version="1.0" encoding="utf-8"?>
<ds:datastoreItem xmlns:ds="http://schemas.openxmlformats.org/officeDocument/2006/customXml" ds:itemID="{60EF04DE-6131-4263-BFB1-FD2EBAAF1F3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where you can  insert your text</dc:title>
  <dc:creator>Chris Underdown</dc:creator>
  <cp:lastModifiedBy>Chris Underdown</cp:lastModifiedBy>
  <cp:revision>2</cp:revision>
  <dcterms:created xsi:type="dcterms:W3CDTF">2023-04-19T16:08:36Z</dcterms:created>
  <dcterms:modified xsi:type="dcterms:W3CDTF">2024-03-19T20:33:18Z</dcterms:modified>
</cp:coreProperties>
</file>